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88" r:id="rId6"/>
    <p:sldId id="289" r:id="rId7"/>
    <p:sldId id="290" r:id="rId8"/>
    <p:sldId id="313" r:id="rId9"/>
    <p:sldId id="314" r:id="rId10"/>
    <p:sldId id="293" r:id="rId11"/>
    <p:sldId id="294" r:id="rId12"/>
    <p:sldId id="315" r:id="rId13"/>
    <p:sldId id="316" r:id="rId14"/>
    <p:sldId id="297" r:id="rId15"/>
    <p:sldId id="298" r:id="rId16"/>
    <p:sldId id="317" r:id="rId17"/>
    <p:sldId id="318" r:id="rId18"/>
    <p:sldId id="301" r:id="rId19"/>
    <p:sldId id="302" r:id="rId20"/>
    <p:sldId id="319" r:id="rId21"/>
    <p:sldId id="320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4" d="100"/>
          <a:sy n="64" d="100"/>
        </p:scale>
        <p:origin x="102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01/09/2020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103632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聖經所記第一好聽事情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Jesus Loves Even Me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人若問我我要怎樣來答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in,</a:t>
            </a:r>
            <a:endParaRPr lang="en-PH" altLang="zh-TW" sz="3500" b="1" baseline="300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耶穌愛我是我深知深信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Oh, if there’s only one song I can sing,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in His beauty I see the great King.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22238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6012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上帝聖神與我同做見證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耶穌愛我事實證據是真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shall my song thro</a:t>
            </a:r>
            <a:r>
              <a:rPr lang="en-US" altLang="zh-TW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’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eternity be,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Oh, what a wonder that Jesus loves me.</a:t>
            </a:r>
          </a:p>
        </p:txBody>
      </p:sp>
    </p:spTree>
    <p:extLst>
      <p:ext uri="{BB962C8B-B14F-4D97-AF65-F5344CB8AC3E}">
        <p14:creationId xmlns:p14="http://schemas.microsoft.com/office/powerpoint/2010/main" val="3354560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我真歡喜主耶穌愛我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-hi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so glad that Jesus loves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loves me; Jesus loves me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4178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我真歡喜主耶穌愛我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-hi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so glad that Jesus loves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loves even me.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1963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耶穌愛我我心真是平安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-an,</a:t>
            </a:r>
            <a:endParaRPr lang="en-PH" altLang="zh-TW" sz="3500" b="1" baseline="300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信靠耶穌免驚一切艱難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Sin-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kan-lan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this assurance I find sweetest rest,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to Jesus, I know I am blest;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1001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我穩當贏無論陰府撒但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Goa un-tang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hu   Sat-tan,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十架救恩永遠享受無限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bu-han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Satan dismayed, from my soul now doth flee,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I just tell him that Jesus loves me.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6065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我真歡喜主耶穌愛我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-hi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so glad that Jesus loves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loves me; Jesus loves me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87898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我真歡喜主耶穌愛我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-hi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so glad that Jesus loves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loves even me.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54291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我雖忘恩任我四處漂流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sui bong-un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si-koe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phiau-liu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我主耶穌仍然憐憫拯救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iu-goan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bin, chin-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’ I forget Him, and wander away,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Still He doth love me wherever I stray;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75593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一下記得主恩尚在庇佑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Chit-e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tit  Chu  un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the  pi-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快走回轉到祂慈愛的手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Kin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   I   chu- ai 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Back to His dear loving arms do I flee,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I remember that Jesus loves me.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4292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聖經所記第一好聽事情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it   ho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tai- chi,</a:t>
            </a:r>
            <a:endParaRPr lang="en-PH" altLang="zh-TW" sz="3500" b="1" baseline="300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就是天父極其愛祂子兒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Chiu-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Pe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I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ji,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so glad that our Father in heaven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Tells of His love in the Book He has given;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我真歡喜主耶穌愛我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-hi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so glad that Jesus loves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loves me; Jesus loves me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83438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我真歡喜主耶穌愛我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-hi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so glad that Jesus loves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loves even me.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2489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祂差耶穌替我釘十架死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sip-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救我罪人洗我罪惡清潔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Wonderful thing in the Bible I see,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is the dearest, that Jesus loves me.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我真歡喜主耶穌愛我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Goa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-hi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so glad that Jesus loves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loves me; Jesus loves me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我真歡喜主耶穌愛我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-hi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so glad that Jesus loves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loves even me.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1538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耶穌愛我為我犧牲自己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  hi-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捨棄一切甚至替我受死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Pang-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sim-chi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loves me, and I know I love Him,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Love sent Him down my poor soul to redeem;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30401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我心感激不得不當愛祂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Goa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put-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-put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我確實知耶穌愛我無比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-sit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pi.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Yes, it was love made Him die on the tree,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Oh, I am certain that Jesus loves me.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8365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我真歡喜主耶穌愛我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-hi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so glad that Jesus loves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loves me; Jesus loves me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566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我真歡喜主耶穌愛我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-hi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so glad that Jesus loves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loves even me.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482773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1825</TotalTime>
  <Words>1169</Words>
  <Application>Microsoft Office PowerPoint</Application>
  <PresentationFormat>Widescreen</PresentationFormat>
  <Paragraphs>148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202</cp:revision>
  <dcterms:created xsi:type="dcterms:W3CDTF">2018-01-05T06:11:53Z</dcterms:created>
  <dcterms:modified xsi:type="dcterms:W3CDTF">2020-09-01T07:36:19Z</dcterms:modified>
</cp:coreProperties>
</file>